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C916-F911-460C-ABE9-DBAF63A7EAD7}" type="datetimeFigureOut">
              <a:rPr lang="en-US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41375-74AD-40B1-B4F1-68420FAC49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41375-74AD-40B1-B4F1-68420FAC49F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44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41375-74AD-40B1-B4F1-68420FAC49F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73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41375-74AD-40B1-B4F1-68420FAC49F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24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41375-74AD-40B1-B4F1-68420FAC49F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4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41375-74AD-40B1-B4F1-68420FAC49F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41375-74AD-40B1-B4F1-68420FAC49F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98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841375-74AD-40B1-B4F1-68420FAC49F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4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6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58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7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1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6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10/17/2016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602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337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4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Teacher interview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Music Education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1485A4"/>
                </a:solidFill>
              </a:rPr>
              <a:t>WHO... </a:t>
            </a:r>
            <a:r>
              <a:rPr lang="EN-US"/>
              <a:t>                 </a:t>
            </a:r>
            <a:r>
              <a:rPr lang="EN-US">
                <a:solidFill>
                  <a:srgbClr val="1CADE4"/>
                </a:solidFill>
              </a:rPr>
              <a:t> </a:t>
            </a:r>
            <a:r>
              <a:rPr lang="EN-US">
                <a:solidFill>
                  <a:srgbClr val="1485A4"/>
                </a:solidFill>
              </a:rPr>
              <a:t>WHY...</a:t>
            </a:r>
            <a:endParaRPr lang="en-US">
              <a:solidFill>
                <a:srgbClr val="1485A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/>
              <a:t>Private piano teacher</a:t>
            </a:r>
            <a:endParaRPr lang="en-US" sz="2800"/>
          </a:p>
          <a:p>
            <a:r>
              <a:rPr lang="EN-US" sz="2800"/>
              <a:t>London, ON</a:t>
            </a:r>
            <a:endParaRPr lang="en-US" sz="2800"/>
          </a:p>
          <a:p>
            <a:r>
              <a:rPr lang="EN-US" sz="2800"/>
              <a:t>5 years</a:t>
            </a:r>
            <a:endParaRPr lang="en-US" sz="2800"/>
          </a:p>
          <a:p>
            <a:r>
              <a:rPr lang="EN-US" sz="2800"/>
              <a:t>Friendship</a:t>
            </a:r>
            <a:endParaRPr lang="en-US" sz="2800"/>
          </a:p>
          <a:p>
            <a:r>
              <a:rPr lang="EN-US" sz="2800"/>
              <a:t>Inspiration</a:t>
            </a:r>
            <a:endParaRPr lang="en-US" sz="2800"/>
          </a:p>
          <a:p>
            <a:r>
              <a:rPr lang="EN-US" sz="2800"/>
              <a:t>Support </a:t>
            </a:r>
          </a:p>
          <a:p>
            <a:r>
              <a:rPr lang="EN-US" sz="2800"/>
              <a:t>Love of music</a:t>
            </a:r>
          </a:p>
          <a:p>
            <a:pPr marL="0" indent="0">
              <a:buNone/>
            </a:pPr>
            <a:endParaRPr lang="en-US" sz="2800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Has been a teacher a long time, experienced </a:t>
            </a:r>
            <a:endParaRPr lang="en-US" sz="2800"/>
          </a:p>
          <a:p>
            <a:r>
              <a:rPr lang="EN-US" sz="2400"/>
              <a:t>Didn't know much about her teaching history, her thoughts about teaching</a:t>
            </a:r>
            <a:endParaRPr lang="en-US" sz="2400"/>
          </a:p>
          <a:p>
            <a:r>
              <a:rPr lang="EN-US" sz="2400"/>
              <a:t>Wanted to know how things have changed over the years, how her outlook has changed </a:t>
            </a:r>
            <a:endParaRPr lang="en-US" sz="2400"/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71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interview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2683C6"/>
                </a:solidFill>
              </a:rPr>
              <a:t>Introduction</a:t>
            </a:r>
            <a:endParaRPr lang="en-US">
              <a:solidFill>
                <a:srgbClr val="2683C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Has taught in London for over 35 years</a:t>
            </a:r>
            <a:endParaRPr lang="en-US" sz="2400"/>
          </a:p>
          <a:p>
            <a:r>
              <a:rPr lang="EN-US" sz="2400"/>
              <a:t>Started teaching groups in school of music, St. Mary's Choir School, Conservatory of Music</a:t>
            </a:r>
          </a:p>
          <a:p>
            <a:r>
              <a:rPr lang="EN-US" sz="2400"/>
              <a:t>After 3 years at Conservatory, decided to teach privately</a:t>
            </a:r>
            <a:endParaRPr lang="en-US" sz="2400"/>
          </a:p>
          <a:p>
            <a:r>
              <a:rPr lang="EN-US" sz="2400"/>
              <a:t>Teaches elementary to high school (sometimes older!)</a:t>
            </a:r>
            <a:endParaRPr lang="en-US" sz="2400"/>
          </a:p>
          <a:p>
            <a:r>
              <a:rPr lang="EN-US" sz="2400"/>
              <a:t>Teaches piano and theory </a:t>
            </a:r>
            <a:endParaRPr lang="en-US" sz="240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6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3796" y="2360613"/>
            <a:ext cx="9758542" cy="2778125"/>
          </a:xfrm>
        </p:spPr>
        <p:txBody>
          <a:bodyPr/>
          <a:lstStyle/>
          <a:p>
            <a:r>
              <a:rPr lang="EN-US"/>
              <a:t>"Every single person is totally </a:t>
            </a:r>
            <a:r>
              <a:rPr lang="EN-US" b="1">
                <a:solidFill>
                  <a:srgbClr val="2683C6"/>
                </a:solidFill>
              </a:rPr>
              <a:t>different</a:t>
            </a:r>
            <a:r>
              <a:rPr lang="EN-US"/>
              <a:t>, as they will be in a classroom of grade 9 orchestra and grade 10 singing.  Not one has the same voice, the same response to that teacher." </a:t>
            </a:r>
            <a:endParaRPr lang="en-US"/>
          </a:p>
          <a:p>
            <a:endParaRPr lang="en-US"/>
          </a:p>
          <a:p>
            <a:r>
              <a:rPr lang="EN-US"/>
              <a:t>"You just hope when you teach there's one </a:t>
            </a:r>
            <a:r>
              <a:rPr lang="EN-US" b="1">
                <a:solidFill>
                  <a:srgbClr val="2683C6"/>
                </a:solidFill>
              </a:rPr>
              <a:t>lesson</a:t>
            </a:r>
            <a:r>
              <a:rPr lang="EN-US"/>
              <a:t> to be learned.  Number one, </a:t>
            </a:r>
            <a:r>
              <a:rPr lang="EN-US" b="1">
                <a:solidFill>
                  <a:srgbClr val="2683C6"/>
                </a:solidFill>
              </a:rPr>
              <a:t>respect</a:t>
            </a:r>
            <a:r>
              <a:rPr lang="EN-US"/>
              <a:t> for the other person."</a:t>
            </a:r>
            <a:endParaRPr lang="en-US"/>
          </a:p>
          <a:p>
            <a:r>
              <a:rPr lang="EN-US"/>
              <a:t>"If you're there because you need piano students, it's not going to work.  Kids see through you faster than adults do.  […] I've moved around, school to school, but I've always been fortunate that people have followed me.  And I think that comes back to the </a:t>
            </a:r>
            <a:r>
              <a:rPr lang="EN-US" b="1">
                <a:solidFill>
                  <a:srgbClr val="2683C6"/>
                </a:solidFill>
              </a:rPr>
              <a:t>respect and interest</a:t>
            </a:r>
            <a:r>
              <a:rPr lang="EN-US"/>
              <a:t> I have in the child coming in." 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5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2683C6"/>
                </a:solidFill>
              </a:rPr>
              <a:t>3 Factors</a:t>
            </a:r>
            <a:endParaRPr lang="en-US">
              <a:solidFill>
                <a:srgbClr val="2683C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438"/>
            <a:ext cx="10058400" cy="413849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1) Student</a:t>
            </a:r>
            <a:endParaRPr lang="en-US" sz="2400"/>
          </a:p>
          <a:p>
            <a:r>
              <a:rPr lang="EN-US" sz="2000"/>
              <a:t>Every student is different; everyone has different interests, habits, knowledge</a:t>
            </a:r>
            <a:endParaRPr lang="en-US" sz="2000"/>
          </a:p>
          <a:p>
            <a:r>
              <a:rPr lang="EN-US" sz="2000"/>
              <a:t>The love of music is what is important—student will want to work and come to lessons</a:t>
            </a:r>
            <a:endParaRPr lang="en-US" sz="2000"/>
          </a:p>
          <a:p>
            <a:pPr marL="0" indent="0">
              <a:buNone/>
            </a:pPr>
            <a:r>
              <a:rPr lang="EN-US" sz="2400"/>
              <a:t>2) Parents</a:t>
            </a:r>
            <a:endParaRPr lang="en-US" sz="2400"/>
          </a:p>
          <a:p>
            <a:r>
              <a:rPr lang="EN-US" sz="2000"/>
              <a:t>"I just want them to try it out, and if they don't like it they can try something else"</a:t>
            </a:r>
            <a:endParaRPr lang="en-US" sz="2000"/>
          </a:p>
          <a:p>
            <a:pPr marL="0" indent="0">
              <a:buNone/>
            </a:pPr>
            <a:r>
              <a:rPr lang="EN-US" sz="2400"/>
              <a:t>3) Teacher</a:t>
            </a:r>
            <a:endParaRPr lang="en-US" sz="2400"/>
          </a:p>
          <a:p>
            <a:r>
              <a:rPr lang="EN-US" sz="2000"/>
              <a:t>Must be passionate; success depends on enthusiasm (especially in a classroom setting) </a:t>
            </a:r>
            <a:endParaRPr lang="en-US" sz="2000"/>
          </a:p>
          <a:p>
            <a:r>
              <a:rPr lang="EN-US" sz="2000"/>
              <a:t>One-on-one relationship is important 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107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rgbClr val="2683C6"/>
                </a:solidFill>
              </a:rPr>
              <a:t>"Every single person is totally different..."</a:t>
            </a:r>
            <a:endParaRPr lang="en-US">
              <a:solidFill>
                <a:srgbClr val="2683C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Personalizing lessons</a:t>
            </a:r>
            <a:endParaRPr lang="en-US"/>
          </a:p>
          <a:p>
            <a:r>
              <a:rPr lang="EN-US"/>
              <a:t>Starts with Disney/folk songs, gradually introduces classical repertoire</a:t>
            </a:r>
            <a:endParaRPr lang="en-US"/>
          </a:p>
          <a:p>
            <a:r>
              <a:rPr lang="EN-US"/>
              <a:t>Allows students time to play their </a:t>
            </a:r>
            <a:r>
              <a:rPr lang="EN-US" err="1"/>
              <a:t>favourite</a:t>
            </a:r>
            <a:r>
              <a:rPr lang="EN-US"/>
              <a:t> music (for me, at the end of the lesson)</a:t>
            </a:r>
            <a:endParaRPr lang="en-US"/>
          </a:p>
          <a:p>
            <a:r>
              <a:rPr lang="EN-US"/>
              <a:t>Playing by ear, chording</a:t>
            </a:r>
            <a:endParaRPr lang="en-US"/>
          </a:p>
          <a:p>
            <a:r>
              <a:rPr lang="EN-US"/>
              <a:t>Balance is important; find time for the basics (</a:t>
            </a:r>
            <a:r>
              <a:rPr lang="EN-US" err="1"/>
              <a:t>ie</a:t>
            </a:r>
            <a:r>
              <a:rPr lang="EN-US"/>
              <a:t>. Technique) </a:t>
            </a:r>
            <a:r>
              <a:rPr lang="EN-US" i="1"/>
              <a:t>and </a:t>
            </a:r>
            <a:r>
              <a:rPr lang="EN-US"/>
              <a:t>the student's interests (</a:t>
            </a:r>
            <a:r>
              <a:rPr lang="EN-US" err="1"/>
              <a:t>ie</a:t>
            </a:r>
            <a:r>
              <a:rPr lang="EN-US"/>
              <a:t>. Popular music) </a:t>
            </a:r>
            <a:endParaRPr lang="en-US" i="1"/>
          </a:p>
          <a:p>
            <a:r>
              <a:rPr lang="EN-US"/>
              <a:t>The teacher has to be flexible, always trying different techniques </a:t>
            </a:r>
            <a:endParaRPr lang="en-US"/>
          </a:p>
          <a:p>
            <a:r>
              <a:rPr lang="EN-US"/>
              <a:t>No matter the student or the teacher, RESPECT is the first step in creating a healthy, supportive learning opportunity </a:t>
            </a:r>
          </a:p>
          <a:p>
            <a:r>
              <a:rPr lang="EN-US"/>
              <a:t>This transfers to every learning/teaching environment, not just music 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72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Savon</vt:lpstr>
      <vt:lpstr>Teacher interview</vt:lpstr>
      <vt:lpstr>WHO...                   WHY...</vt:lpstr>
      <vt:lpstr>The interview</vt:lpstr>
      <vt:lpstr>Introduction</vt:lpstr>
      <vt:lpstr>PowerPoint Presentation</vt:lpstr>
      <vt:lpstr>3 Factors</vt:lpstr>
      <vt:lpstr>"Every single person is totally different..."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interview</dc:title>
  <cp:revision>1</cp:revision>
  <dcterms:modified xsi:type="dcterms:W3CDTF">2016-10-17T00:36:47Z</dcterms:modified>
</cp:coreProperties>
</file>